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57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6261" autoAdjust="0"/>
    <p:restoredTop sz="94660"/>
  </p:normalViewPr>
  <p:slideViewPr>
    <p:cSldViewPr>
      <p:cViewPr varScale="1">
        <p:scale>
          <a:sx n="45" d="100"/>
          <a:sy n="45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2AD4C-4F3C-4758-A3DF-46ADCC608256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DC8C9-8D69-4732-B409-38C09C65E70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C8C9-8D69-4732-B409-38C09C65E70D}" type="slidenum">
              <a:rPr lang="pt-BR" smtClean="0"/>
              <a:t>16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A50-3845-41B7-9184-06172853DE86}" type="datetimeFigureOut">
              <a:rPr lang="pt-BR" smtClean="0"/>
              <a:pPr/>
              <a:t>31/10/2019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E72-D760-44ED-BB54-062A312DB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A50-3845-41B7-9184-06172853DE86}" type="datetimeFigureOut">
              <a:rPr lang="pt-BR" smtClean="0"/>
              <a:pPr/>
              <a:t>31/10/2019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E72-D760-44ED-BB54-062A312DB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A50-3845-41B7-9184-06172853DE86}" type="datetimeFigureOut">
              <a:rPr lang="pt-BR" smtClean="0"/>
              <a:pPr/>
              <a:t>31/10/2019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E72-D760-44ED-BB54-062A312DB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A50-3845-41B7-9184-06172853DE86}" type="datetimeFigureOut">
              <a:rPr lang="pt-BR" smtClean="0"/>
              <a:pPr/>
              <a:t>31/10/2019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E72-D760-44ED-BB54-062A312DB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A50-3845-41B7-9184-06172853DE86}" type="datetimeFigureOut">
              <a:rPr lang="pt-BR" smtClean="0"/>
              <a:pPr/>
              <a:t>31/10/2019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E72-D760-44ED-BB54-062A312DB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A50-3845-41B7-9184-06172853DE86}" type="datetimeFigureOut">
              <a:rPr lang="pt-BR" smtClean="0"/>
              <a:pPr/>
              <a:t>31/10/2019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E72-D760-44ED-BB54-062A312DB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A50-3845-41B7-9184-06172853DE86}" type="datetimeFigureOut">
              <a:rPr lang="pt-BR" smtClean="0"/>
              <a:pPr/>
              <a:t>31/10/2019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E72-D760-44ED-BB54-062A312DB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A50-3845-41B7-9184-06172853DE86}" type="datetimeFigureOut">
              <a:rPr lang="pt-BR" smtClean="0"/>
              <a:pPr/>
              <a:t>31/10/2019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E72-D760-44ED-BB54-062A312DB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A50-3845-41B7-9184-06172853DE86}" type="datetimeFigureOut">
              <a:rPr lang="pt-BR" smtClean="0"/>
              <a:pPr/>
              <a:t>31/10/2019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E72-D760-44ED-BB54-062A312DB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A50-3845-41B7-9184-06172853DE86}" type="datetimeFigureOut">
              <a:rPr lang="pt-BR" smtClean="0"/>
              <a:pPr/>
              <a:t>31/10/2019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0E72-D760-44ED-BB54-062A312DB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A50-3845-41B7-9184-06172853DE86}" type="datetimeFigureOut">
              <a:rPr lang="pt-BR" smtClean="0"/>
              <a:pPr/>
              <a:t>31/10/2019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DB0E72-D760-44ED-BB54-062A312DB8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958A50-3845-41B7-9184-06172853DE86}" type="datetimeFigureOut">
              <a:rPr lang="pt-BR" smtClean="0"/>
              <a:pPr/>
              <a:t>31/10/2019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DB0E72-D760-44ED-BB54-062A312DB8E9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714488"/>
            <a:ext cx="7772400" cy="1467594"/>
          </a:xfrm>
        </p:spPr>
        <p:txBody>
          <a:bodyPr>
            <a:noAutofit/>
          </a:bodyPr>
          <a:lstStyle/>
          <a:p>
            <a:pPr algn="ctr"/>
            <a:r>
              <a:rPr lang="pt-BR" sz="5400" dirty="0" smtClean="0"/>
              <a:t>QUANTIDADE DE ÁGUA QUE UMA PESSOA PRECISA TOMAR DIARIAMENTE</a:t>
            </a:r>
            <a:endParaRPr lang="pt-BR" sz="54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pt-BR" sz="3200" i="1" dirty="0" smtClean="0"/>
              <a:t>A QUANTIDADE DE ÁGUA É PROPORCIONAL AO SEU PESO</a:t>
            </a:r>
            <a:endParaRPr lang="pt-BR" sz="3200" i="1" dirty="0"/>
          </a:p>
        </p:txBody>
      </p:sp>
    </p:spTree>
    <p:extLst>
      <p:ext uri="{BB962C8B-B14F-4D97-AF65-F5344CB8AC3E}">
        <p14:creationId xmlns="" xmlns:p14="http://schemas.microsoft.com/office/powerpoint/2010/main" val="12914394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Resultado de imagem para pessoas tomando agua fotos boni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Resultado de imagem para pessoas tomando agua fotos boni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 descr="Resultado de imagem para pessoas tomando agua fotos boni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0" y="1142984"/>
            <a:ext cx="7259071" cy="522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pessoas tomando agua fotos boni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050302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m para pessoas tomando agua fotos boni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988243" cy="525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Resultado de imagem para pessoas tomando agua fotos boni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544198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sultado de imagem para pessoas tomando agua fotos boni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766556" cy="568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Resultado de imagem para pessoas tomando agua fotos boni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6628" name="Picture 4" descr="Resultado de imagem para pessoas tomando agua fotos boni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6116637" cy="532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sultado de imagem para pessoas tomando agua fotos bonit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357298"/>
            <a:ext cx="6967605" cy="507375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sultado de imagem para pessoas tomando agua fotos boni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839516" y="1321330"/>
            <a:ext cx="6889548" cy="4608000"/>
          </a:xfrm>
          <a:prstGeom prst="rect">
            <a:avLst/>
          </a:prstGeom>
          <a:noFill/>
          <a:scene3d>
            <a:camera prst="orthographicFront">
              <a:rot lat="21594000" lon="0" rev="21594000"/>
            </a:camera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GRUPO: JÚLIA, NOAH, JOÃO GABRIEL, JOÃO  VITOR, MATHEUS</a:t>
            </a:r>
            <a:endParaRPr lang="pt-BR" dirty="0"/>
          </a:p>
        </p:txBody>
      </p:sp>
      <p:pic>
        <p:nvPicPr>
          <p:cNvPr id="31746" name="Picture 2" descr="Resultado de imagem para garrafa de agua BONITAS E NORM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4714908" cy="3571900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57158" y="5429264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OBRIGADO!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BENEFÍCIOS  DE TOMAR ÁGUA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 CONTROLA A PRESSÃO  SANGUÍNEA </a:t>
            </a:r>
          </a:p>
          <a:p>
            <a:r>
              <a:rPr lang="pt-BR" dirty="0" smtClean="0"/>
              <a:t> PROTEGE   CONTRA  PEDRAS NOS RINS</a:t>
            </a:r>
          </a:p>
          <a:p>
            <a:r>
              <a:rPr lang="pt-BR" dirty="0" smtClean="0"/>
              <a:t>AUMENTA  A RESISTÊNCIA FÍSICA</a:t>
            </a:r>
          </a:p>
          <a:p>
            <a:r>
              <a:rPr lang="pt-BR" dirty="0" smtClean="0"/>
              <a:t> AJUDA  A EMAGRECER</a:t>
            </a:r>
          </a:p>
          <a:p>
            <a:r>
              <a:rPr lang="pt-BR" dirty="0" smtClean="0"/>
              <a:t>ENTRE  OUTROS...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Imagem 4" descr="Resultado de imagem para pessoa tomando agua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256"/>
            <a:ext cx="4572000" cy="257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440295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CONSEQUÊNCIAS DE NÃO TOMAR ÁGUA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89120"/>
          </a:xfrm>
        </p:spPr>
        <p:txBody>
          <a:bodyPr/>
          <a:lstStyle/>
          <a:p>
            <a:r>
              <a:rPr lang="pt-BR" dirty="0" smtClean="0"/>
              <a:t>TEMPERATURA  CORPORAL  DESREGULADA</a:t>
            </a:r>
          </a:p>
          <a:p>
            <a:r>
              <a:rPr lang="pt-BR" dirty="0" smtClean="0"/>
              <a:t>INTESTINO  LENTO</a:t>
            </a:r>
          </a:p>
          <a:p>
            <a:r>
              <a:rPr lang="pt-BR" dirty="0" smtClean="0"/>
              <a:t>DIFICULDADE  DE  PERDER  PESO</a:t>
            </a:r>
          </a:p>
          <a:p>
            <a:r>
              <a:rPr lang="pt-BR" dirty="0" smtClean="0"/>
              <a:t>OLHOS DESIDRATADOS</a:t>
            </a:r>
          </a:p>
          <a:p>
            <a:r>
              <a:rPr lang="pt-BR" dirty="0" smtClean="0"/>
              <a:t>PEDRAS  NOS  RINS   </a:t>
            </a:r>
            <a:endParaRPr lang="pt-BR" dirty="0"/>
          </a:p>
        </p:txBody>
      </p:sp>
      <p:pic>
        <p:nvPicPr>
          <p:cNvPr id="4" name="Imagem 3" descr="Resultado de imagem para consequencias de nao beber agua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8976"/>
            <a:ext cx="4500562" cy="3429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73448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86808" cy="1143000"/>
          </a:xfrm>
        </p:spPr>
        <p:txBody>
          <a:bodyPr>
            <a:noAutofit/>
          </a:bodyPr>
          <a:lstStyle/>
          <a:p>
            <a:pPr algn="just"/>
            <a:r>
              <a:rPr lang="pt-BR" sz="3600" dirty="0" smtClean="0"/>
              <a:t>QUAL  A MEDIDA  NECESSÁRIA DE ÁGUA DE  ACORDO  COM  O PESO IDADE DE UMA  PESSOA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3600" dirty="0" smtClean="0"/>
              <a:t>Exemplo: Se a pessoa pesa 45 Kg, a pessoa precisa tomar no mínimo 1,5 litro/ dia ( Aprox. 6 copos de 250 ml)</a:t>
            </a:r>
          </a:p>
          <a:p>
            <a:pPr algn="just">
              <a:buNone/>
            </a:pPr>
            <a:endParaRPr lang="pt-BR" sz="6600" dirty="0"/>
          </a:p>
        </p:txBody>
      </p:sp>
      <p:pic>
        <p:nvPicPr>
          <p:cNvPr id="4" name="Imagem 3" descr="Resultado de imagem para o corpo humano necessita de quanto de agua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3714752"/>
            <a:ext cx="7215206" cy="3143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35544152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0034" y="857240"/>
            <a:ext cx="8643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QUANTO  TEMPO  UMA  PESSOA PODE FICAR  SEM  TOMAR  ÁGUA 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14348" y="2428868"/>
            <a:ext cx="75724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3200" dirty="0" smtClean="0"/>
              <a:t>UMA PESSOA PODE FICAR ATÉ  5 DIAS  SEM  SE  ALIMENTAR .</a:t>
            </a:r>
          </a:p>
          <a:p>
            <a:pPr algn="just">
              <a:buFont typeface="Arial" pitchFamily="34" charset="0"/>
              <a:buChar char="•"/>
            </a:pPr>
            <a:r>
              <a:rPr lang="pt-BR" sz="3200" dirty="0" smtClean="0"/>
              <a:t>MAS  ELA  NÃO  PODE FICAR MAIS  DE   3 DIAS  SEM  TOMAR  </a:t>
            </a:r>
            <a:r>
              <a:rPr lang="pt-BR" sz="3200" dirty="0" smtClean="0"/>
              <a:t>ÁGUA</a:t>
            </a:r>
          </a:p>
          <a:p>
            <a:pPr algn="just">
              <a:buFont typeface="Arial" pitchFamily="34" charset="0"/>
              <a:buChar char="•"/>
            </a:pPr>
            <a:endParaRPr lang="pt-BR" sz="3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3200" dirty="0" smtClean="0"/>
              <a:t>POIS  ISSO  PODE  CAUSAR  SÉRIOS  DANOS  A  SAÚDE </a:t>
            </a:r>
            <a:endParaRPr lang="pt-BR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183592517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sultado de imagem para FOTOS DO RIO JAGUARI EM BRAGANÇ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96338" cy="4677003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-32" y="5500702"/>
            <a:ext cx="8215338" cy="1143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TRATAMENTO DA ÁGUA E A DISTRIBUIÇÃO É REALIZADO PELA SABESP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A CAPTAÇÃO  DE  ÁGUA  DE BRAGANÇA  PAULISTA É  FEITA  NO  RIO JAGUARI</a:t>
            </a:r>
            <a:endParaRPr lang="pt-BR" sz="3600" dirty="0"/>
          </a:p>
        </p:txBody>
      </p:sp>
      <p:pic>
        <p:nvPicPr>
          <p:cNvPr id="5" name="Picture 2" descr="Resultado de imagem para sabe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59" y="5500702"/>
            <a:ext cx="943418" cy="126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pessoas tomando agua fotos boni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02" y="1071546"/>
            <a:ext cx="7868826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pessoas tomando agua fotos boni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089970" cy="5292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pessoas tomando agua fotos boni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7" y="1357294"/>
            <a:ext cx="6572291" cy="5184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1466</TotalTime>
  <Words>163</Words>
  <Application>Microsoft Office PowerPoint</Application>
  <PresentationFormat>Apresentação na tela (4:3)</PresentationFormat>
  <Paragraphs>27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Fluxo</vt:lpstr>
      <vt:lpstr>QUANTIDADE DE ÁGUA QUE UMA PESSOA PRECISA TOMAR DIARIAMENTE</vt:lpstr>
      <vt:lpstr>BENEFÍCIOS  DE TOMAR ÁGUA</vt:lpstr>
      <vt:lpstr>CONSEQUÊNCIAS DE NÃO TOMAR ÁGUA</vt:lpstr>
      <vt:lpstr>QUAL  A MEDIDA  NECESSÁRIA DE ÁGUA DE  ACORDO  COM  O PESO IDADE DE UMA  PESSOA</vt:lpstr>
      <vt:lpstr>QUANTO  TEMPO  UMA  PESSOA PODE FICAR  SEM  TOMAR  ÁGUA  </vt:lpstr>
      <vt:lpstr>A CAPTAÇÃO  DE  ÁGUA  DE BRAGANÇA  PAULISTA É  FEITA  NO  RIO JAGUARI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GRUPO: JÚLIA, NOAH, JOÃO GABRIEL, JOÃO  VITOR, MATHEUS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QUANTIDADE DE ÁGUA QUE UMA PESSOA PRECISA TOMAR DIARIAMENTE</dc:title>
  <dc:creator>JoseJunior</dc:creator>
  <cp:lastModifiedBy>Junior</cp:lastModifiedBy>
  <cp:revision>56</cp:revision>
  <dcterms:created xsi:type="dcterms:W3CDTF">2019-10-24T00:46:25Z</dcterms:created>
  <dcterms:modified xsi:type="dcterms:W3CDTF">2019-10-31T15:40:46Z</dcterms:modified>
</cp:coreProperties>
</file>