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25/10/19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25/10/19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25/10/19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25/10/19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25/10/19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25/10/19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25/10/19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25/10/19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25/10/19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25/10/19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25/10/19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jpe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7C3F878-F5E8-489B-AC8A-64F2A7E22C28}" type="datetimeFigureOut">
              <a:rPr lang="en-US" smtClean="0"/>
              <a:pPr/>
              <a:t>25/10/19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035618"/>
            <a:ext cx="5723468" cy="1256133"/>
          </a:xfrm>
        </p:spPr>
        <p:txBody>
          <a:bodyPr>
            <a:noAutofit/>
          </a:bodyPr>
          <a:lstStyle/>
          <a:p>
            <a:r>
              <a:rPr lang="en-US" sz="3600" dirty="0" smtClean="0"/>
              <a:t>DIREITOS E DEVERES DOS PEDESTRES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2859" y="5149542"/>
            <a:ext cx="4954356" cy="2034522"/>
          </a:xfrm>
        </p:spPr>
        <p:txBody>
          <a:bodyPr>
            <a:normAutofit/>
          </a:bodyPr>
          <a:lstStyle/>
          <a:p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Cadu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•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Cauã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•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Luiza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• Rafael • Samuel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5º ANO</a:t>
            </a:r>
          </a:p>
        </p:txBody>
      </p:sp>
      <p:pic>
        <p:nvPicPr>
          <p:cNvPr id="4" name="Picture 3" descr="plac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23" y="2346970"/>
            <a:ext cx="2634136" cy="2636898"/>
          </a:xfrm>
          <a:prstGeom prst="rect">
            <a:avLst/>
          </a:prstGeom>
        </p:spPr>
      </p:pic>
      <p:pic>
        <p:nvPicPr>
          <p:cNvPr id="5" name="Picture 4" descr="direitos-e-deveres-dos-pedestres-552x3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49" y="2346970"/>
            <a:ext cx="3830442" cy="26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4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121" y="1271649"/>
            <a:ext cx="2190536" cy="908135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DEVERES: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121" y="3717271"/>
            <a:ext cx="7330387" cy="3140729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dirty="0" smtClean="0"/>
              <a:t>• Quando for atravessar </a:t>
            </a:r>
            <a:r>
              <a:rPr lang="en-US" dirty="0" err="1" smtClean="0"/>
              <a:t>na</a:t>
            </a:r>
            <a:r>
              <a:rPr lang="en-US" dirty="0" smtClean="0"/>
              <a:t> faixa de </a:t>
            </a:r>
            <a:r>
              <a:rPr lang="en-US" dirty="0" err="1" smtClean="0"/>
              <a:t>pedestre</a:t>
            </a:r>
            <a:r>
              <a:rPr lang="en-US" dirty="0" smtClean="0"/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dirty="0" err="1"/>
              <a:t>t</a:t>
            </a:r>
            <a:r>
              <a:rPr lang="en-US" dirty="0" err="1" smtClean="0"/>
              <a:t>enha</a:t>
            </a:r>
            <a:r>
              <a:rPr lang="en-US" dirty="0" smtClean="0"/>
              <a:t> </a:t>
            </a:r>
            <a:r>
              <a:rPr lang="en-US" dirty="0" err="1" smtClean="0"/>
              <a:t>atenção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semáforo</a:t>
            </a:r>
            <a:r>
              <a:rPr lang="en-US" dirty="0" smtClean="0"/>
              <a:t>;</a:t>
            </a:r>
            <a:endParaRPr lang="en-US" dirty="0"/>
          </a:p>
          <a:p>
            <a:pPr marL="0" indent="0" algn="ctr">
              <a:lnSpc>
                <a:spcPct val="90000"/>
              </a:lnSpc>
              <a:buNone/>
            </a:pPr>
            <a:r>
              <a:rPr lang="en-US" dirty="0" smtClean="0"/>
              <a:t>• </a:t>
            </a:r>
            <a:r>
              <a:rPr lang="en-US" dirty="0" err="1" smtClean="0"/>
              <a:t>Andar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calçada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possível</a:t>
            </a:r>
            <a:r>
              <a:rPr lang="en-US" dirty="0" smtClean="0"/>
              <a:t>;</a:t>
            </a:r>
            <a:endParaRPr lang="en-US" dirty="0"/>
          </a:p>
          <a:p>
            <a:pPr marL="0" indent="0" algn="ctr">
              <a:lnSpc>
                <a:spcPct val="90000"/>
              </a:lnSpc>
              <a:buNone/>
            </a:pPr>
            <a:r>
              <a:rPr lang="en-US" dirty="0" smtClean="0"/>
              <a:t>•</a:t>
            </a:r>
            <a:r>
              <a:rPr lang="en-US" dirty="0" err="1"/>
              <a:t>P</a:t>
            </a:r>
            <a:r>
              <a:rPr lang="en-US" dirty="0" err="1" smtClean="0"/>
              <a:t>restar</a:t>
            </a:r>
            <a:r>
              <a:rPr lang="en-US" dirty="0" smtClean="0"/>
              <a:t> </a:t>
            </a:r>
            <a:r>
              <a:rPr lang="en-US" dirty="0" err="1" smtClean="0"/>
              <a:t>atenção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carros</a:t>
            </a:r>
            <a:r>
              <a:rPr lang="en-US" dirty="0" smtClean="0"/>
              <a:t>, </a:t>
            </a:r>
            <a:r>
              <a:rPr lang="en-US" dirty="0" err="1" smtClean="0"/>
              <a:t>motos</a:t>
            </a:r>
            <a:r>
              <a:rPr lang="en-US" dirty="0" smtClean="0"/>
              <a:t>, entre outros;</a:t>
            </a:r>
            <a:endParaRPr lang="en-US" dirty="0"/>
          </a:p>
          <a:p>
            <a:pPr marL="0" indent="0" algn="ctr">
              <a:lnSpc>
                <a:spcPct val="90000"/>
              </a:lnSpc>
              <a:buNone/>
            </a:pPr>
            <a:r>
              <a:rPr lang="en-US" dirty="0" smtClean="0"/>
              <a:t>•</a:t>
            </a:r>
            <a:r>
              <a:rPr lang="en-US" dirty="0" err="1" smtClean="0"/>
              <a:t>Olhar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dois</a:t>
            </a:r>
            <a:r>
              <a:rPr lang="en-US" dirty="0" smtClean="0"/>
              <a:t> </a:t>
            </a:r>
            <a:r>
              <a:rPr lang="en-US" dirty="0" err="1" smtClean="0"/>
              <a:t>lados</a:t>
            </a:r>
            <a:r>
              <a:rPr lang="en-US" dirty="0" smtClean="0"/>
              <a:t> antes de atravessar.</a:t>
            </a:r>
          </a:p>
        </p:txBody>
      </p:sp>
      <p:pic>
        <p:nvPicPr>
          <p:cNvPr id="4" name="Picture 3" descr="estatuto-do-pedestr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93" y="907962"/>
            <a:ext cx="4097413" cy="2653921"/>
          </a:xfrm>
          <a:prstGeom prst="rect">
            <a:avLst/>
          </a:prstGeom>
        </p:spPr>
      </p:pic>
      <p:pic>
        <p:nvPicPr>
          <p:cNvPr id="5" name="Picture 4" descr="Captura de Tela 2019-10-24 às 17.57.3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t="5824" r="18155" b="7258"/>
          <a:stretch/>
        </p:blipFill>
        <p:spPr>
          <a:xfrm>
            <a:off x="2816185" y="1217956"/>
            <a:ext cx="924926" cy="190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8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828" y="1616792"/>
            <a:ext cx="2190536" cy="908135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DIREITOS: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902" y="3365136"/>
            <a:ext cx="7496044" cy="379659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dirty="0" smtClean="0"/>
              <a:t>•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pedestres</a:t>
            </a:r>
            <a:r>
              <a:rPr lang="en-US" dirty="0" smtClean="0"/>
              <a:t> tem </a:t>
            </a:r>
            <a:r>
              <a:rPr lang="en-US" dirty="0" err="1" smtClean="0"/>
              <a:t>prioridade</a:t>
            </a:r>
            <a:r>
              <a:rPr lang="en-US" dirty="0" smtClean="0"/>
              <a:t>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atravessam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faixa;</a:t>
            </a:r>
            <a:endParaRPr lang="en-US" dirty="0"/>
          </a:p>
          <a:p>
            <a:pPr marL="0" indent="0">
              <a:lnSpc>
                <a:spcPct val="80000"/>
              </a:lnSpc>
              <a:buNone/>
            </a:pPr>
            <a:r>
              <a:rPr lang="en-US" dirty="0" smtClean="0"/>
              <a:t>•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áreas</a:t>
            </a:r>
            <a:r>
              <a:rPr lang="en-US" dirty="0" smtClean="0"/>
              <a:t> com </a:t>
            </a:r>
            <a:r>
              <a:rPr lang="en-US" dirty="0" err="1" smtClean="0"/>
              <a:t>semáforo</a:t>
            </a:r>
            <a:r>
              <a:rPr lang="en-US" dirty="0" smtClean="0"/>
              <a:t> </a:t>
            </a:r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ainda</a:t>
            </a:r>
            <a:r>
              <a:rPr lang="en-US" dirty="0" smtClean="0"/>
              <a:t> tem </a:t>
            </a:r>
            <a:r>
              <a:rPr lang="en-US" dirty="0" err="1" smtClean="0"/>
              <a:t>prioridades</a:t>
            </a:r>
            <a:r>
              <a:rPr lang="en-US" dirty="0" smtClean="0"/>
              <a:t> </a:t>
            </a:r>
            <a:r>
              <a:rPr lang="en-US" dirty="0" err="1" smtClean="0"/>
              <a:t>durante</a:t>
            </a:r>
            <a:r>
              <a:rPr lang="en-US" dirty="0" smtClean="0"/>
              <a:t> a </a:t>
            </a:r>
            <a:r>
              <a:rPr lang="en-US" dirty="0" err="1" smtClean="0"/>
              <a:t>travessia</a:t>
            </a:r>
            <a:r>
              <a:rPr lang="en-US" dirty="0" smtClean="0"/>
              <a:t>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dirty="0" smtClean="0"/>
              <a:t>•Quando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há</a:t>
            </a:r>
            <a:r>
              <a:rPr lang="en-US" dirty="0" smtClean="0"/>
              <a:t> </a:t>
            </a:r>
            <a:r>
              <a:rPr lang="en-US" dirty="0" err="1" smtClean="0"/>
              <a:t>calçadas</a:t>
            </a:r>
            <a:r>
              <a:rPr lang="en-US" dirty="0" smtClean="0"/>
              <a:t>, o </a:t>
            </a:r>
            <a:r>
              <a:rPr lang="en-US" dirty="0" err="1" smtClean="0"/>
              <a:t>acesso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feito</a:t>
            </a:r>
            <a:r>
              <a:rPr lang="en-US" dirty="0" smtClean="0"/>
              <a:t> 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bordas</a:t>
            </a:r>
            <a:r>
              <a:rPr lang="en-US" dirty="0" smtClean="0"/>
              <a:t> da </a:t>
            </a:r>
            <a:r>
              <a:rPr lang="en-US" dirty="0" err="1" smtClean="0"/>
              <a:t>pista</a:t>
            </a:r>
            <a:r>
              <a:rPr lang="en-US" dirty="0" smtClean="0"/>
              <a:t>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dirty="0" smtClean="0"/>
              <a:t>•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motoristas</a:t>
            </a:r>
            <a:r>
              <a:rPr lang="en-US" dirty="0" smtClean="0"/>
              <a:t> </a:t>
            </a:r>
            <a:r>
              <a:rPr lang="en-US" dirty="0" err="1" smtClean="0"/>
              <a:t>devem</a:t>
            </a:r>
            <a:r>
              <a:rPr lang="en-US" dirty="0" smtClean="0"/>
              <a:t> </a:t>
            </a:r>
            <a:r>
              <a:rPr lang="en-US" dirty="0" err="1" smtClean="0"/>
              <a:t>dar</a:t>
            </a:r>
            <a:r>
              <a:rPr lang="en-US" dirty="0" smtClean="0"/>
              <a:t> </a:t>
            </a:r>
            <a:r>
              <a:rPr lang="en-US" dirty="0" err="1" smtClean="0"/>
              <a:t>passagem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pedestres</a:t>
            </a:r>
            <a:r>
              <a:rPr lang="en-US" dirty="0" smtClean="0"/>
              <a:t>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dirty="0" smtClean="0"/>
              <a:t>•</a:t>
            </a:r>
            <a:r>
              <a:rPr lang="en-US" dirty="0" err="1" smtClean="0"/>
              <a:t>Ter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guardas</a:t>
            </a:r>
            <a:r>
              <a:rPr lang="en-US" dirty="0" smtClean="0"/>
              <a:t> de </a:t>
            </a:r>
            <a:r>
              <a:rPr lang="en-US" dirty="0" err="1" smtClean="0"/>
              <a:t>trânsito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ajudar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pedestres</a:t>
            </a:r>
            <a:r>
              <a:rPr lang="en-US" dirty="0" smtClean="0"/>
              <a:t>.</a:t>
            </a:r>
          </a:p>
        </p:txBody>
      </p:sp>
      <p:pic>
        <p:nvPicPr>
          <p:cNvPr id="6" name="Picture 5" descr="faixadepedestre3-1920x124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t="17436" r="8389" b="13033"/>
          <a:stretch/>
        </p:blipFill>
        <p:spPr>
          <a:xfrm>
            <a:off x="3534046" y="828341"/>
            <a:ext cx="4320924" cy="231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7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ito Rafa trecho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700" y="873478"/>
            <a:ext cx="7340600" cy="408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700" y="5467071"/>
            <a:ext cx="7340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Trecho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do video “CLUBINHO RONDA – SEGURANÇA NO TR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ÂNSITO”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 canal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TortugaStudio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Youtube.com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940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Pushpin.thmx</Template>
  <TotalTime>68</TotalTime>
  <Words>139</Words>
  <Application>Microsoft Macintosh PowerPoint</Application>
  <PresentationFormat>On-screen Show (4:3)</PresentationFormat>
  <Paragraphs>17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Pushpin</vt:lpstr>
      <vt:lpstr>DIREITOS E DEVERES DOS PEDESTRES</vt:lpstr>
      <vt:lpstr>DEVERES:</vt:lpstr>
      <vt:lpstr>DIREITOS:</vt:lpstr>
      <vt:lpstr>PowerPoint Presentation</vt:lpstr>
    </vt:vector>
  </TitlesOfParts>
  <Company>Candeia Audiovisual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DIREITOS E DEVERES DOS PEDESTRES</dc:title>
  <dc:creator>Renata Finocchio</dc:creator>
  <cp:lastModifiedBy>Renata Finocchio</cp:lastModifiedBy>
  <cp:revision>8</cp:revision>
  <dcterms:created xsi:type="dcterms:W3CDTF">2019-10-24T19:58:15Z</dcterms:created>
  <dcterms:modified xsi:type="dcterms:W3CDTF">2019-10-25T17:29:14Z</dcterms:modified>
</cp:coreProperties>
</file>