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19348" y="0"/>
            <a:ext cx="9261566" cy="2844314"/>
          </a:xfrm>
        </p:spPr>
        <p:txBody>
          <a:bodyPr/>
          <a:lstStyle/>
          <a:p>
            <a:r>
              <a:rPr lang="pt-BR" dirty="0" smtClean="0"/>
              <a:t>cuidados com a terceira idade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483691" y="4010297"/>
            <a:ext cx="905782" cy="918753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9907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2068" y="1010678"/>
            <a:ext cx="11421382" cy="242146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Quais os cuidados mais importantes a ter com os idosos :                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-ajuda de terceiros   </a:t>
            </a:r>
            <a:br>
              <a:rPr lang="pt-BR" dirty="0" smtClean="0"/>
            </a:br>
            <a:r>
              <a:rPr lang="pt-BR" dirty="0" smtClean="0"/>
              <a:t>-cuidar da saúde diariamente </a:t>
            </a:r>
            <a:br>
              <a:rPr lang="pt-BR" dirty="0" smtClean="0"/>
            </a:br>
            <a:r>
              <a:rPr lang="pt-BR" dirty="0" smtClean="0"/>
              <a:t>-uma boa alimentação </a:t>
            </a:r>
            <a:br>
              <a:rPr lang="pt-BR" dirty="0" smtClean="0"/>
            </a:br>
            <a:r>
              <a:rPr lang="pt-BR" dirty="0" smtClean="0"/>
              <a:t>-praticar exercícios físicos</a:t>
            </a:r>
            <a:br>
              <a:rPr lang="pt-BR" dirty="0" smtClean="0"/>
            </a:br>
            <a:r>
              <a:rPr lang="pt-BR" dirty="0" smtClean="0"/>
              <a:t>-cuidar da audição</a:t>
            </a:r>
            <a:br>
              <a:rPr lang="pt-BR" dirty="0" smtClean="0"/>
            </a:br>
            <a:r>
              <a:rPr lang="pt-BR" dirty="0" smtClean="0"/>
              <a:t>-investir nas relações sociais</a:t>
            </a:r>
            <a:br>
              <a:rPr lang="pt-BR" dirty="0" smtClean="0"/>
            </a:br>
            <a:r>
              <a:rPr lang="pt-BR" dirty="0" smtClean="0"/>
              <a:t> </a:t>
            </a:r>
            <a:br>
              <a:rPr lang="pt-BR" dirty="0" smtClean="0"/>
            </a:br>
            <a:r>
              <a:rPr lang="pt-BR" dirty="0" smtClean="0"/>
              <a:t>   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9158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Por que devemos ter cuidado com os idosos :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pt-BR" sz="4000" dirty="0"/>
          </a:p>
          <a:p>
            <a:r>
              <a:rPr lang="pt-BR" sz="3200" dirty="0" smtClean="0"/>
              <a:t>Devemos em primeiro lugar ter empatia com todos os </a:t>
            </a:r>
            <a:r>
              <a:rPr lang="pt-BR" sz="3200" dirty="0" err="1" smtClean="0"/>
              <a:t>idosos,lembrando</a:t>
            </a:r>
            <a:r>
              <a:rPr lang="pt-BR" sz="3200" dirty="0" smtClean="0"/>
              <a:t> sempre de suas </a:t>
            </a:r>
            <a:r>
              <a:rPr lang="pt-BR" sz="3200" dirty="0" err="1" smtClean="0"/>
              <a:t>nescesidades</a:t>
            </a:r>
            <a:r>
              <a:rPr lang="pt-BR" sz="3200" dirty="0" smtClean="0"/>
              <a:t> e dificuldades   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213696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92331" y="431075"/>
            <a:ext cx="10467794" cy="169817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População estimada de idosos no brasil em 2018: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62399" y="1737360"/>
            <a:ext cx="7197726" cy="4053839"/>
          </a:xfrm>
        </p:spPr>
        <p:txBody>
          <a:bodyPr>
            <a:normAutofit/>
          </a:bodyPr>
          <a:lstStyle/>
          <a:p>
            <a:r>
              <a:rPr lang="pt-BR" sz="6000" dirty="0" smtClean="0"/>
              <a:t>208.400.000 </a:t>
            </a:r>
            <a:r>
              <a:rPr lang="pt-BR" sz="4000" dirty="0" smtClean="0"/>
              <a:t>milhões de idosos no brasil</a:t>
            </a:r>
          </a:p>
          <a:p>
            <a:endParaRPr lang="pt-BR" sz="4000" dirty="0"/>
          </a:p>
          <a:p>
            <a:r>
              <a:rPr lang="pt-BR" sz="4000" dirty="0" smtClean="0"/>
              <a:t>   </a:t>
            </a:r>
          </a:p>
          <a:p>
            <a:endParaRPr lang="pt-BR" sz="6000" dirty="0" smtClean="0"/>
          </a:p>
          <a:p>
            <a:endParaRPr lang="pt-BR" sz="6000" dirty="0" smtClean="0"/>
          </a:p>
          <a:p>
            <a:endParaRPr lang="pt-BR" sz="6000" dirty="0"/>
          </a:p>
          <a:p>
            <a:endParaRPr lang="pt-BR" sz="6000" dirty="0" smtClean="0"/>
          </a:p>
          <a:p>
            <a:endParaRPr lang="pt-BR" sz="6000" dirty="0"/>
          </a:p>
          <a:p>
            <a:endParaRPr lang="pt-BR" sz="6000" dirty="0" smtClean="0"/>
          </a:p>
          <a:p>
            <a:endParaRPr lang="pt-BR" sz="6000" dirty="0"/>
          </a:p>
          <a:p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628518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5 doenças que geralmente os idosos tem :</a:t>
            </a:r>
            <a:br>
              <a:rPr lang="pt-BR" dirty="0" smtClean="0"/>
            </a:br>
            <a:r>
              <a:rPr lang="pt-BR" dirty="0" smtClean="0"/>
              <a:t>-</a:t>
            </a:r>
            <a:r>
              <a:rPr lang="pt-BR" dirty="0" err="1" smtClean="0"/>
              <a:t>avc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-diabetes</a:t>
            </a:r>
            <a:br>
              <a:rPr lang="pt-BR" dirty="0" smtClean="0"/>
            </a:br>
            <a:r>
              <a:rPr lang="pt-BR" dirty="0" smtClean="0"/>
              <a:t>-catarata</a:t>
            </a:r>
            <a:br>
              <a:rPr lang="pt-BR" dirty="0" smtClean="0"/>
            </a:br>
            <a:r>
              <a:rPr lang="pt-BR" dirty="0" smtClean="0"/>
              <a:t>-pneumonia</a:t>
            </a:r>
            <a:br>
              <a:rPr lang="pt-BR" dirty="0" smtClean="0"/>
            </a:br>
            <a:r>
              <a:rPr lang="pt-BR" dirty="0" smtClean="0"/>
              <a:t>-infarto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0648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 alimentação dos idosos;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000" dirty="0" smtClean="0"/>
              <a:t>deve ser  muito </a:t>
            </a:r>
            <a:r>
              <a:rPr lang="pt-BR" sz="4000" dirty="0" err="1" smtClean="0"/>
              <a:t>colorida,cheia</a:t>
            </a:r>
            <a:r>
              <a:rPr lang="pt-BR" sz="4000" dirty="0" smtClean="0"/>
              <a:t> de </a:t>
            </a:r>
            <a:r>
              <a:rPr lang="pt-BR" sz="4000" dirty="0" err="1" smtClean="0"/>
              <a:t>frutas,vegetais</a:t>
            </a:r>
            <a:r>
              <a:rPr lang="pt-BR" sz="4000" dirty="0" smtClean="0"/>
              <a:t> e legumes.</a:t>
            </a:r>
            <a:br>
              <a:rPr lang="pt-BR" sz="4000" dirty="0" smtClean="0"/>
            </a:br>
            <a:r>
              <a:rPr lang="pt-BR" dirty="0" smtClean="0"/>
              <a:t>Eles</a:t>
            </a:r>
            <a:r>
              <a:rPr lang="pt-BR" sz="4000" dirty="0" smtClean="0"/>
              <a:t> devem tomar bastante água de </a:t>
            </a:r>
            <a:r>
              <a:rPr lang="pt-BR" sz="4000" dirty="0" err="1" smtClean="0"/>
              <a:t>coco,e</a:t>
            </a:r>
            <a:r>
              <a:rPr lang="pt-BR" sz="4000" dirty="0" smtClean="0"/>
              <a:t> mineral também.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3783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6000" dirty="0" smtClean="0"/>
              <a:t>grupo;</a:t>
            </a: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 err="1" smtClean="0"/>
              <a:t>Larissa,mel,julia,e</a:t>
            </a:r>
            <a:r>
              <a:rPr lang="pt-BR" sz="4000" dirty="0" smtClean="0"/>
              <a:t> </a:t>
            </a:r>
            <a:r>
              <a:rPr lang="pt-BR" sz="4000" dirty="0" err="1" smtClean="0"/>
              <a:t>geovana</a:t>
            </a:r>
            <a:r>
              <a:rPr lang="pt-BR" sz="4000" dirty="0" smtClean="0"/>
              <a:t>.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09294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90</TotalTime>
  <Words>73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Celestial</vt:lpstr>
      <vt:lpstr>cuidados com a terceira idade </vt:lpstr>
      <vt:lpstr>Quais os cuidados mais importantes a ter com os idosos :                  -ajuda de terceiros    -cuidar da saúde diariamente  -uma boa alimentação  -praticar exercícios físicos -cuidar da audição -investir nas relações sociais       </vt:lpstr>
      <vt:lpstr>Por que devemos ter cuidado com os idosos :</vt:lpstr>
      <vt:lpstr>População estimada de idosos no brasil em 2018: </vt:lpstr>
      <vt:lpstr>5 doenças que geralmente os idosos tem : -avc -diabetes -catarata -pneumonia -infarto </vt:lpstr>
      <vt:lpstr>A alimentação dos idosos; deve ser  muito colorida,cheia de frutas,vegetais e legumes. Eles devem tomar bastante água de coco,e mineral também.</vt:lpstr>
      <vt:lpstr>grupo; Larissa,mel,julia,e geovana.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cuidados com a terceira idade</dc:title>
  <dc:creator>Usuário do Windows</dc:creator>
  <cp:lastModifiedBy>Usuário do Windows</cp:lastModifiedBy>
  <cp:revision>10</cp:revision>
  <dcterms:created xsi:type="dcterms:W3CDTF">2019-10-29T22:14:51Z</dcterms:created>
  <dcterms:modified xsi:type="dcterms:W3CDTF">2019-10-29T23:47:27Z</dcterms:modified>
</cp:coreProperties>
</file>