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DB792C62-E4B2-5A45-8BF0-8668A2A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2515" y="410765"/>
            <a:ext cx="5840016" cy="2696766"/>
          </a:xfrm>
        </p:spPr>
        <p:txBody>
          <a:bodyPr>
            <a:normAutofit/>
          </a:bodyPr>
          <a:lstStyle/>
          <a:p>
            <a:r>
              <a:rPr lang="pt-BR" sz="6600"/>
              <a:t>Bullying e cyberbullying </a:t>
            </a:r>
          </a:p>
        </p:txBody>
      </p:sp>
    </p:spTree>
    <p:extLst>
      <p:ext uri="{BB962C8B-B14F-4D97-AF65-F5344CB8AC3E}">
        <p14:creationId xmlns:p14="http://schemas.microsoft.com/office/powerpoint/2010/main" val="349104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CCB264-A967-3442-8FA8-274B1CBD5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800"/>
              <a:t>Uma a cada 10 pessoas sofrem bullying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38AAC8-E0CE-DF4E-B3EF-C6C72C41E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2719" y="1972733"/>
            <a:ext cx="6786561" cy="1456267"/>
          </a:xfrm>
        </p:spPr>
        <p:txBody>
          <a:bodyPr>
            <a:normAutofit/>
          </a:bodyPr>
          <a:lstStyle/>
          <a:p>
            <a:r>
              <a:rPr lang="pt-BR" sz="5400">
                <a:solidFill>
                  <a:schemeClr val="tx2"/>
                </a:solidFill>
              </a:rPr>
              <a:t>O quê é cyberbullying</a:t>
            </a:r>
          </a:p>
          <a:p>
            <a:endParaRPr lang="pt-BR" sz="4000"/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AD60C995-1ECB-C340-B6FC-9CC84F3AB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100" y="3339306"/>
            <a:ext cx="8661798" cy="351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3FE093-DB64-5A43-AF1A-6681F8ACC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955" y="0"/>
            <a:ext cx="8726090" cy="2089547"/>
          </a:xfrm>
        </p:spPr>
        <p:txBody>
          <a:bodyPr>
            <a:normAutofit/>
          </a:bodyPr>
          <a:lstStyle/>
          <a:p>
            <a:r>
              <a:rPr lang="pt-BR" sz="5400"/>
              <a:t>Porque as pessoas se matam quando sofrem bullying</a:t>
            </a:r>
          </a:p>
        </p:txBody>
      </p:sp>
      <p:pic>
        <p:nvPicPr>
          <p:cNvPr id="8" name="Imagem 8">
            <a:extLst>
              <a:ext uri="{FF2B5EF4-FFF2-40B4-BE49-F238E27FC236}">
                <a16:creationId xmlns:a16="http://schemas.microsoft.com/office/drawing/2014/main" id="{0FC2AF71-E676-E64C-81F9-7DCD3C6AB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837" y="2089547"/>
            <a:ext cx="4480325" cy="476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748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C67C77-2B3F-2941-9BF5-CFA802E71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624" y="0"/>
            <a:ext cx="7161609" cy="1071563"/>
          </a:xfrm>
        </p:spPr>
        <p:txBody>
          <a:bodyPr>
            <a:normAutofit/>
          </a:bodyPr>
          <a:lstStyle/>
          <a:p>
            <a:r>
              <a:rPr lang="pt-BR" sz="4800"/>
              <a:t>Porque fazem bullying</a:t>
            </a:r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8B4A89D0-A6F9-5B44-8C02-7233A837E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1762" y="1419224"/>
            <a:ext cx="6848475" cy="452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43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A55EB0-C209-094C-96B2-45117EE24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547" y="178592"/>
            <a:ext cx="10036969" cy="982267"/>
          </a:xfrm>
        </p:spPr>
        <p:txBody>
          <a:bodyPr>
            <a:normAutofit/>
          </a:bodyPr>
          <a:lstStyle/>
          <a:p>
            <a:r>
              <a:rPr lang="pt-BR" sz="5400"/>
              <a:t>Como podemos previnir o bullying</a:t>
            </a:r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0648B90C-6EC9-7A4B-B094-DFCE927F8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465" y="1439333"/>
            <a:ext cx="6059132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054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B82917-6209-5742-B38D-2E5958F2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4687" y="678655"/>
            <a:ext cx="5482829" cy="1285876"/>
          </a:xfrm>
        </p:spPr>
        <p:txBody>
          <a:bodyPr>
            <a:normAutofit/>
          </a:bodyPr>
          <a:lstStyle/>
          <a:p>
            <a:r>
              <a:rPr lang="pt-BR" sz="5400"/>
              <a:t>O quê é bullying</a:t>
            </a:r>
          </a:p>
          <a:p>
            <a:endParaRPr lang="pt-BR" sz="5400"/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A9BC0CAD-DFE7-F948-911E-5CDB2D74F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1762" y="1964531"/>
            <a:ext cx="6848475" cy="4893469"/>
          </a:xfrm>
          <a:prstGeom prst="rect">
            <a:avLst/>
          </a:prstGeom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167798AF-D8D5-4C25-A1B9-4E4B14D7D675}"/>
              </a:ext>
            </a:extLst>
          </p:cNvPr>
          <p:cNvCxnSpPr>
            <a:cxnSpLocks/>
          </p:cNvCxnSpPr>
          <p:nvPr/>
        </p:nvCxnSpPr>
        <p:spPr>
          <a:xfrm flipH="1">
            <a:off x="11000509" y="5638800"/>
            <a:ext cx="1" cy="0"/>
          </a:xfrm>
          <a:prstGeom prst="line">
            <a:avLst/>
          </a:prstGeom>
          <a:ln w="28575">
            <a:solidFill>
              <a:srgbClr val="FF0000"/>
            </a:solidFill>
            <a:headEnd type="oval" w="lg" len="lg"/>
            <a:tailEnd type="non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40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34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Bullying e cyberbullying </vt:lpstr>
      <vt:lpstr>Uma a cada 10 pessoas sofrem bullying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e cyberbullying </dc:title>
  <dc:creator>eleme334@gmail.com</dc:creator>
  <cp:lastModifiedBy>User</cp:lastModifiedBy>
  <cp:revision>12</cp:revision>
  <dcterms:created xsi:type="dcterms:W3CDTF">2019-10-26T12:30:25Z</dcterms:created>
  <dcterms:modified xsi:type="dcterms:W3CDTF">2019-11-04T15:25:56Z</dcterms:modified>
</cp:coreProperties>
</file>